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6" r:id="rId2"/>
    <p:sldId id="322" r:id="rId3"/>
    <p:sldId id="323" r:id="rId4"/>
    <p:sldId id="328" r:id="rId5"/>
    <p:sldId id="332" r:id="rId6"/>
    <p:sldId id="329" r:id="rId7"/>
    <p:sldId id="330" r:id="rId8"/>
    <p:sldId id="33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67" autoAdjust="0"/>
  </p:normalViewPr>
  <p:slideViewPr>
    <p:cSldViewPr showGuides="1">
      <p:cViewPr varScale="1">
        <p:scale>
          <a:sx n="70" d="100"/>
          <a:sy n="70" d="100"/>
        </p:scale>
        <p:origin x="-10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0D53A-A3A9-4785-8F95-13CA35C29A76}" type="datetimeFigureOut">
              <a:rPr lang="en-US" smtClean="0"/>
              <a:pPr/>
              <a:t>1/30/2011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0FFDE-72E4-4E33-A11F-D22F07A26A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76962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76962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28600"/>
          </a:xfrm>
        </p:spPr>
        <p:txBody>
          <a:bodyPr/>
          <a:lstStyle>
            <a:lvl1pPr algn="r">
              <a:defRPr sz="1400"/>
            </a:lvl1pPr>
          </a:lstStyle>
          <a:p>
            <a:fld id="{B8DE410C-548C-4175-A52F-A7A6DEA1EC1F}" type="datetime1">
              <a:rPr lang="en-US" smtClean="0"/>
              <a:pPr/>
              <a:t>1/30/2011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219200" cy="24384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1000" y="3657599"/>
            <a:ext cx="8610600" cy="127063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381000" y="5029200"/>
            <a:ext cx="8610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152400" y="36576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152400" y="502920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296C-4657-42E4-BA8F-2F4F6816E90D}" type="datetime1">
              <a:rPr lang="en-US" smtClean="0"/>
              <a:pPr/>
              <a:t>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DCC5-ABBA-4500-9AB1-154014DA660B}" type="datetime1">
              <a:rPr lang="en-US" smtClean="0"/>
              <a:pPr/>
              <a:t>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45110"/>
          </a:xfrm>
        </p:spPr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1/30/2011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477000"/>
            <a:ext cx="4876800" cy="24511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981200" cy="24511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839200" cy="5486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619C9BC-6667-4703-9427-B203200B4749}" type="datetime1">
              <a:rPr lang="en-US" smtClean="0"/>
              <a:pPr/>
              <a:t>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C08FE-5FDA-488B-9814-6E196D8A6300}" type="datetime1">
              <a:rPr lang="en-US" smtClean="0"/>
              <a:pPr/>
              <a:t>1/30/2011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8B83-1654-4051-B09A-2165CBE5FE3E}" type="datetime1">
              <a:rPr lang="en-US" smtClean="0"/>
              <a:pPr/>
              <a:t>1/30/2011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02F4C-17BB-43F3-87CC-D5F9A27DF5B5}" type="datetime1">
              <a:rPr lang="en-US" smtClean="0"/>
              <a:pPr/>
              <a:t>1/30/2011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4800-D427-4FE6-A63D-7627C8050503}" type="datetime1">
              <a:rPr lang="en-US" smtClean="0"/>
              <a:pPr/>
              <a:t>1/30/2011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34CD7-0505-4D04-83B9-C92B22514E0B}" type="datetime1">
              <a:rPr lang="en-US" smtClean="0"/>
              <a:pPr/>
              <a:t>1/30/2011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2B2F-5AB0-45F0-A353-28B725C9D3B3}" type="datetime1">
              <a:rPr lang="en-US" smtClean="0"/>
              <a:pPr/>
              <a:t>1/30/2011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4AD71F2-79F5-4BBD-B8F3-A63A44006ACD}" type="datetime1">
              <a:rPr lang="en-US" smtClean="0"/>
              <a:pPr/>
              <a:t>1/30/2011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Day </a:t>
            </a:r>
            <a:r>
              <a:rPr lang="en-CA" dirty="0" smtClean="0"/>
              <a:t>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smtClean="0"/>
              <a:t>Path </a:t>
            </a:r>
            <a:r>
              <a:rPr lang="en-CA" dirty="0" smtClean="0"/>
              <a:t>Generation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80BC-50EF-441E-9814-3AD4580E8883}" type="datetime1">
              <a:rPr lang="en-US" smtClean="0"/>
              <a:pPr/>
              <a:t>1/30/2011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jointspac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702" y="991053"/>
            <a:ext cx="7314596" cy="54859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Joint-Space Path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1/30/2011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a joint-space path is computed considering the joint variables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057400" y="3657600"/>
            <a:ext cx="692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70C0"/>
                </a:solidFill>
              </a:rPr>
              <a:t>link 1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1371600"/>
            <a:ext cx="692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link 2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181600" y="4800600"/>
            <a:ext cx="1791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end </a:t>
            </a:r>
            <a:r>
              <a:rPr lang="en-CA" dirty="0" err="1" smtClean="0">
                <a:solidFill>
                  <a:srgbClr val="FF0000"/>
                </a:solidFill>
              </a:rPr>
              <a:t>effector</a:t>
            </a:r>
            <a:r>
              <a:rPr lang="en-CA" dirty="0" smtClean="0">
                <a:solidFill>
                  <a:srgbClr val="FF0000"/>
                </a:solidFill>
              </a:rPr>
              <a:t> path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Joint-Space Path Joint Angles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1/30/2011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 descr="jointangl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702" y="991053"/>
            <a:ext cx="7314596" cy="548594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225591" y="1676400"/>
            <a:ext cx="692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70C0"/>
                </a:solidFill>
              </a:rPr>
              <a:t>link 1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25591" y="4343400"/>
            <a:ext cx="692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link 2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Cubic Polynomial Path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1/30/2011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2" descr="C:\Documents and Settings\Steveo\My Documents\Engineering\BCS\spong_0471649902\prepare_present\jpgsd\ch05\05_13.jpg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676400"/>
            <a:ext cx="8229600" cy="352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err="1" smtClean="0"/>
              <a:t>Quintic</a:t>
            </a:r>
            <a:r>
              <a:rPr lang="en-CA" dirty="0" smtClean="0"/>
              <a:t> </a:t>
            </a:r>
            <a:r>
              <a:rPr lang="en-CA" dirty="0" smtClean="0"/>
              <a:t>Polynomial Path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1/30/2011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ChangeAspect="1"/>
          </p:cNvGraphicFramePr>
          <p:nvPr>
            <p:ph sz="quarter" idx="1"/>
          </p:nvPr>
        </p:nvGraphicFramePr>
        <p:xfrm>
          <a:off x="1782763" y="1989137"/>
          <a:ext cx="5578473" cy="2879726"/>
        </p:xfrm>
        <a:graphic>
          <a:graphicData uri="http://schemas.openxmlformats.org/presentationml/2006/ole">
            <p:oleObj spid="_x0000_s167938" name="Equation" r:id="rId3" imgW="2755800" imgH="142236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err="1" smtClean="0"/>
              <a:t>Quintic</a:t>
            </a:r>
            <a:r>
              <a:rPr lang="en-CA" dirty="0" smtClean="0"/>
              <a:t> Polynomial Path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1/30/2011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2" descr="C:\Documents and Settings\Steveo\My Documents\Engineering\BCS\spong_0471649902\prepare_present\jpgsd\ch05\05_14.jpg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803400"/>
            <a:ext cx="8229600" cy="326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4 Via Points with Cubic Polynomials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1/30/2011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2" descr="C:\Documents and Settings\Steveo\My Documents\Engineering\BCS\spong_0471649902\prepare_present\jpgsd\ch05\05_18.jpg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625600"/>
            <a:ext cx="8229600" cy="361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4 Via Points with </a:t>
            </a:r>
            <a:r>
              <a:rPr lang="en-CA" dirty="0" err="1" smtClean="0"/>
              <a:t>Quintic</a:t>
            </a:r>
            <a:r>
              <a:rPr lang="en-CA" dirty="0" smtClean="0"/>
              <a:t> Polynomials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1/30/2011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2" descr="C:\Documents and Settings\Steveo\My Documents\Engineering\BCS\spong_0471649902\prepare_present\jpgsd\ch05\05_19.jpg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651000"/>
            <a:ext cx="8229600" cy="356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1709</TotalTime>
  <Words>67</Words>
  <Application>Microsoft Office PowerPoint</Application>
  <PresentationFormat>On-screen Show (4:3)</PresentationFormat>
  <Paragraphs>31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Origin</vt:lpstr>
      <vt:lpstr>Microsoft Equation 3.0</vt:lpstr>
      <vt:lpstr>Day 12</vt:lpstr>
      <vt:lpstr>Joint-Space Path</vt:lpstr>
      <vt:lpstr>Joint-Space Path Joint Angles</vt:lpstr>
      <vt:lpstr>Cubic Polynomial Path</vt:lpstr>
      <vt:lpstr>Quintic Polynomial Path</vt:lpstr>
      <vt:lpstr>Quintic Polynomial Path</vt:lpstr>
      <vt:lpstr>4 Via Points with Cubic Polynomials</vt:lpstr>
      <vt:lpstr>4 Via Points with Quintic Polynomials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02</dc:title>
  <dc:creator>mab</dc:creator>
  <cp:lastModifiedBy>mab</cp:lastModifiedBy>
  <cp:revision>25</cp:revision>
  <dcterms:created xsi:type="dcterms:W3CDTF">2011-01-07T01:27:12Z</dcterms:created>
  <dcterms:modified xsi:type="dcterms:W3CDTF">2011-01-31T03:33:25Z</dcterms:modified>
</cp:coreProperties>
</file>